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4" r:id="rId4"/>
    <p:sldId id="273" r:id="rId5"/>
    <p:sldId id="262" r:id="rId6"/>
    <p:sldId id="257" r:id="rId7"/>
    <p:sldId id="258" r:id="rId8"/>
    <p:sldId id="259" r:id="rId9"/>
    <p:sldId id="260" r:id="rId10"/>
    <p:sldId id="263" r:id="rId11"/>
    <p:sldId id="265" r:id="rId12"/>
    <p:sldId id="272" r:id="rId13"/>
    <p:sldId id="275" r:id="rId14"/>
    <p:sldId id="277" r:id="rId15"/>
    <p:sldId id="278" r:id="rId16"/>
    <p:sldId id="276" r:id="rId17"/>
    <p:sldId id="266" r:id="rId18"/>
    <p:sldId id="267" r:id="rId19"/>
    <p:sldId id="268" r:id="rId20"/>
    <p:sldId id="269" r:id="rId21"/>
    <p:sldId id="270" r:id="rId22"/>
    <p:sldId id="271" r:id="rId23"/>
    <p:sldId id="274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EF91D1-258A-4BC6-8551-380DF7DC58C1}">
          <p14:sldIdLst>
            <p14:sldId id="256"/>
            <p14:sldId id="261"/>
            <p14:sldId id="264"/>
            <p14:sldId id="273"/>
            <p14:sldId id="262"/>
            <p14:sldId id="257"/>
            <p14:sldId id="258"/>
            <p14:sldId id="259"/>
            <p14:sldId id="260"/>
            <p14:sldId id="263"/>
            <p14:sldId id="265"/>
            <p14:sldId id="272"/>
            <p14:sldId id="275"/>
            <p14:sldId id="277"/>
            <p14:sldId id="278"/>
            <p14:sldId id="276"/>
            <p14:sldId id="266"/>
            <p14:sldId id="267"/>
            <p14:sldId id="268"/>
            <p14:sldId id="269"/>
            <p14:sldId id="270"/>
            <p14:sldId id="271"/>
            <p14:sldId id="274"/>
            <p14:sldId id="279"/>
            <p14:sldId id="280"/>
            <p14:sldId id="281"/>
            <p14:sldId id="282"/>
            <p14:sldId id="283"/>
          </p14:sldIdLst>
        </p14:section>
        <p14:section name="Untitled Section" id="{3A2F9431-90D0-42C9-91E3-0DB98880DF20}">
          <p14:sldIdLst/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 autoAdjust="0"/>
  </p:normalViewPr>
  <p:slideViewPr>
    <p:cSldViewPr snapToGrid="0">
      <p:cViewPr>
        <p:scale>
          <a:sx n="81" d="100"/>
          <a:sy n="81" d="100"/>
        </p:scale>
        <p:origin x="-300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056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92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088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0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98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56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61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22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16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61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43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ABCCA-34BE-436C-A722-1F3B9690DC8B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7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Region Based CNN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Object Localization and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19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55" y="519744"/>
            <a:ext cx="11269907" cy="5670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096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10" y="333373"/>
            <a:ext cx="11841678" cy="4977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13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2" y="235927"/>
            <a:ext cx="11090030" cy="6238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788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15" y="500429"/>
            <a:ext cx="11540393" cy="5223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57" y="5723536"/>
            <a:ext cx="6512535" cy="911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6" descr="Intersection over Union (IoU) for object detection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677" y="137747"/>
            <a:ext cx="4786434" cy="197839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85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80" y="249483"/>
            <a:ext cx="10823697" cy="58068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47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32" y="133350"/>
            <a:ext cx="11351491" cy="5399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432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76" y="-45867"/>
            <a:ext cx="7851531" cy="414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579" y="4096849"/>
            <a:ext cx="7950289" cy="259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76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25" y="162292"/>
            <a:ext cx="10811975" cy="613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23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46" y="135915"/>
            <a:ext cx="6485710" cy="3685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86" y="3827585"/>
            <a:ext cx="6926604" cy="1998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056" y="5375398"/>
            <a:ext cx="4673559" cy="9410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 descr="Intersection over Union (IoU) for object detection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335" y="55685"/>
            <a:ext cx="5715000" cy="23622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07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77" y="208939"/>
            <a:ext cx="9255010" cy="305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51" y="3429000"/>
            <a:ext cx="6938147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518" y="2778370"/>
            <a:ext cx="4399482" cy="3622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167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342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02" y="130785"/>
            <a:ext cx="8412899" cy="438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737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8" y="0"/>
            <a:ext cx="7060712" cy="2509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8" y="2472430"/>
            <a:ext cx="7262286" cy="228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013" y="3319097"/>
            <a:ext cx="6400987" cy="1806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4902444"/>
            <a:ext cx="6438900" cy="146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573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15" y="0"/>
            <a:ext cx="6844324" cy="297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89" y="3241063"/>
            <a:ext cx="6838218" cy="3050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739" y="105508"/>
            <a:ext cx="4469452" cy="378588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540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09903"/>
            <a:ext cx="6538546" cy="3795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77" y="3600450"/>
            <a:ext cx="1828800" cy="3257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80" y="2007584"/>
            <a:ext cx="6662373" cy="1517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80" y="3470526"/>
            <a:ext cx="5732585" cy="1717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111" y="5094409"/>
            <a:ext cx="5381625" cy="177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134" y="5229224"/>
            <a:ext cx="2037251" cy="323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38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1037860"/>
            <a:ext cx="6472237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4034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35" y="827208"/>
            <a:ext cx="9838997" cy="4401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1016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96" y="442546"/>
            <a:ext cx="11137289" cy="6132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5221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89" y="381367"/>
            <a:ext cx="8205787" cy="6134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800" y="4144107"/>
            <a:ext cx="5423200" cy="814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3563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04" y="456466"/>
            <a:ext cx="7920404" cy="3613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36" y="4159861"/>
            <a:ext cx="6205172" cy="2504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150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34" y="314692"/>
            <a:ext cx="9176055" cy="6203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042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13.8. Region-based CNNs (R-CNNs) — Dive into Deep Learning 0.17.6  docum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60338"/>
            <a:ext cx="11204087" cy="6216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585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9575" y="-22860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15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3" y="362683"/>
            <a:ext cx="11691937" cy="6359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95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428" y="-105509"/>
            <a:ext cx="11535874" cy="6504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8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9" y="188668"/>
            <a:ext cx="11532577" cy="597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178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87" y="41029"/>
            <a:ext cx="8538797" cy="6472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758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9840</TotalTime>
  <Words>7</Words>
  <Application>Microsoft Office PowerPoint</Application>
  <PresentationFormat>Custom</PresentationFormat>
  <Paragraphs>2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Region Based CNN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198</cp:revision>
  <dcterms:created xsi:type="dcterms:W3CDTF">2020-06-24T08:19:52Z</dcterms:created>
  <dcterms:modified xsi:type="dcterms:W3CDTF">2024-11-14T09:55:40Z</dcterms:modified>
</cp:coreProperties>
</file>

<file path=docProps/thumbnail.jpeg>
</file>